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3126E-8933-C282-14C7-DC1E57721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5DF2894-BCF8-9012-C34E-2CA97ED51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70F372-C2BB-D82D-D5EC-DE92EDB1B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AC691D-7781-215B-3E4B-A868D527E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B3D686-0EF0-A448-A75F-699E0EFF0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421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A52FC4-E59D-45D9-8F22-6727A84B5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059C891-856C-3974-B9F9-9E7D8A8AF2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3647F9-1992-C217-5856-3E0B4F5DA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5FCB0C-0C23-DA63-FEA0-CF4684BC2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B25C63-67B9-5919-622E-B20E7E717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566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8C8FF37-88B6-ABB4-88F8-B769AC9F8B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A05B390-8C15-24C9-4EB2-2D37EFFCEB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6A8708-4551-779D-2B2B-59412A99E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18A6EF-546B-2F11-E068-4A86EDA00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E19D2E4-1402-BC21-9F85-185578B94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085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3413D4-E161-C649-C56D-D8D1F8267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1B9AD9-5A6F-9CCD-F481-A2E15D9B8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54FFB6-4CCF-5EA8-C468-58DFB1BDD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B5F37-7D5C-FDF1-D90B-E5E78E807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41D886-7666-A40A-B2B8-8B7CFAC4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94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362140-33C5-BA02-BFEF-A285C7F47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4BEDE7-31F8-C4A0-4110-7A94C118C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97EAB-2558-2651-EA4E-45D540174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EB02A5C-9824-2A28-6820-09B2DDA80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7A5EEB-BD19-4D04-37FC-083D301CE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612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CCB06-C538-B43A-CCAE-A7C51183A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E193C1-5A48-BC90-C2F0-D8A7266326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9EBA248-9F8C-A7CB-318D-9DE183AB1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008FEB-B55B-7E30-49C6-6ACFB7A98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341A937-2E47-80C9-0E51-DEC59B1CC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4E1F30A-BF8A-EC4D-3F46-B40768489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365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EAEBB1-6660-EC03-1CB7-FF23FA70C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92A063-EB17-AB2E-E441-D201DA1ED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E4E70C1-6C89-F229-B28D-778F6F540E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9EC533F-5045-7F19-6F35-22C52ABE0A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361A55A-C373-D7DD-5760-EF7EC93ACC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538BB2B-6639-F71F-5FD0-339826C1D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370D2AE-0D9C-BB9D-136D-41FC0A367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31FC74C-00C4-246C-7B0D-31F046CBB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911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7C1EC4-0B2B-3D28-ECEE-F32D9EB06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9BD700-175A-F1A9-1C9D-2816733D1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6D2F4AB-7CEC-0394-2938-227C1392C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9204E6-D596-3421-F0FD-A34C0034A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67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9A7B33-899C-47A9-CDF8-B9DAD4C2B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B7B52F8-BBFD-1630-A2DD-697E976E7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6E93F35-D17C-08C7-38D3-9206181A1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9904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1DADAA-6435-18FF-16CD-39C9E7847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F5ACEE-59BB-A1A6-DC98-ED0F10423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068B508-94D0-4F46-604C-18D3D5E26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071CEB-9740-6278-3776-0C352776F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43164B-CE02-3EDB-DA98-A02432999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F0679E8-8E62-1254-7CF1-BA111B86E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419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B2810D-4D4C-0E17-C2D5-8080B0E55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0D3FD96-01B7-CE11-175B-044F546BC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8AB427C-B00F-B339-D5B7-1C09C8673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627B908-AC55-3EF8-4665-6B21C4F13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FFD2021-3978-8E06-1D41-5FBB5F17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43A88D5-2FA8-7601-5527-76870D42C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967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B9D3C3E-ABB9-9737-C869-CBC59F5EA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A0E3DA-A0F6-0459-F664-FEE733351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435771-F8E2-3B4B-4975-A8E5654B53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2F6DA1-FCEE-4C62-8181-475072E6C86F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CF6628-4F4B-25A9-F2D1-CB6E0D9FE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D97902-EAFE-DF14-F8F7-B34604167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356F5F-2677-465F-A3E4-F5520EFC54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828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07BBBFA6-1A85-FD5F-9FF2-B6E4E78D37E5}"/>
              </a:ext>
            </a:extLst>
          </p:cNvPr>
          <p:cNvSpPr txBox="1"/>
          <p:nvPr/>
        </p:nvSpPr>
        <p:spPr>
          <a:xfrm>
            <a:off x="5028592" y="248355"/>
            <a:ext cx="371851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Verfahrensleitfaden mit 10 Anlagen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5487E55-B688-FF97-D577-F39015E61122}"/>
              </a:ext>
            </a:extLst>
          </p:cNvPr>
          <p:cNvSpPr txBox="1"/>
          <p:nvPr/>
        </p:nvSpPr>
        <p:spPr>
          <a:xfrm>
            <a:off x="673331" y="1209489"/>
            <a:ext cx="102656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Formblätter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EF9EDA0-289D-A3F3-6CB3-128CE85A6938}"/>
              </a:ext>
            </a:extLst>
          </p:cNvPr>
          <p:cNvSpPr txBox="1"/>
          <p:nvPr/>
        </p:nvSpPr>
        <p:spPr>
          <a:xfrm>
            <a:off x="1922173" y="121127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Bieterfragen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2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E822341-C0AB-F9EC-21E3-50649EF0F857}"/>
              </a:ext>
            </a:extLst>
          </p:cNvPr>
          <p:cNvSpPr txBox="1"/>
          <p:nvPr/>
        </p:nvSpPr>
        <p:spPr>
          <a:xfrm>
            <a:off x="2972508" y="121127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Wertung/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Eignung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3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F00BAEF-1C38-8513-9C23-536E4CB47D46}"/>
              </a:ext>
            </a:extLst>
          </p:cNvPr>
          <p:cNvSpPr txBox="1"/>
          <p:nvPr/>
        </p:nvSpPr>
        <p:spPr>
          <a:xfrm>
            <a:off x="4041352" y="121127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Wertung/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Zuschlag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4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2F81549-A167-6619-211C-D9F17B5F3DE5}"/>
              </a:ext>
            </a:extLst>
          </p:cNvPr>
          <p:cNvSpPr txBox="1"/>
          <p:nvPr/>
        </p:nvSpPr>
        <p:spPr>
          <a:xfrm>
            <a:off x="5267113" y="1218821"/>
            <a:ext cx="1034816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Rahmen-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vertrag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5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54638AE-A7AF-B881-3533-77111FC35000}"/>
              </a:ext>
            </a:extLst>
          </p:cNvPr>
          <p:cNvSpPr txBox="1"/>
          <p:nvPr/>
        </p:nvSpPr>
        <p:spPr>
          <a:xfrm>
            <a:off x="6627690" y="1199776"/>
            <a:ext cx="900000" cy="72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Projekt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Einzelvertag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6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CE6E20B-EDEE-ABDD-8078-4C90F95A9194}"/>
              </a:ext>
            </a:extLst>
          </p:cNvPr>
          <p:cNvSpPr txBox="1"/>
          <p:nvPr/>
        </p:nvSpPr>
        <p:spPr>
          <a:xfrm>
            <a:off x="7692433" y="1203348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Angebote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Formblatt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7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BE98D3B-4FA2-619A-945B-16387AF3DA33}"/>
              </a:ext>
            </a:extLst>
          </p:cNvPr>
          <p:cNvSpPr txBox="1"/>
          <p:nvPr/>
        </p:nvSpPr>
        <p:spPr>
          <a:xfrm>
            <a:off x="8730925" y="1199776"/>
            <a:ext cx="900000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Honorar-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blatt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8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D0333A4-7FF8-0A0F-D664-748EEBB30B19}"/>
              </a:ext>
            </a:extLst>
          </p:cNvPr>
          <p:cNvSpPr txBox="1"/>
          <p:nvPr/>
        </p:nvSpPr>
        <p:spPr>
          <a:xfrm>
            <a:off x="9761386" y="1209488"/>
            <a:ext cx="900000" cy="72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Anschluss-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beauftragung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9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34B4C67-E686-47D3-86BB-6B8DB6DD6A2C}"/>
              </a:ext>
            </a:extLst>
          </p:cNvPr>
          <p:cNvSpPr txBox="1"/>
          <p:nvPr/>
        </p:nvSpPr>
        <p:spPr>
          <a:xfrm>
            <a:off x="10791847" y="1209488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Info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Datenschutz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10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7B22293-3617-5967-1C3F-0BC3E12249F5}"/>
              </a:ext>
            </a:extLst>
          </p:cNvPr>
          <p:cNvSpPr txBox="1"/>
          <p:nvPr/>
        </p:nvSpPr>
        <p:spPr>
          <a:xfrm>
            <a:off x="673331" y="1929487"/>
            <a:ext cx="102656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Formbl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10 Anlagen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C232C9B-108A-8374-E496-933A65D79D38}"/>
              </a:ext>
            </a:extLst>
          </p:cNvPr>
          <p:cNvSpPr txBox="1"/>
          <p:nvPr/>
        </p:nvSpPr>
        <p:spPr>
          <a:xfrm>
            <a:off x="5263012" y="1929487"/>
            <a:ext cx="105443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10 Anlagen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19122E9-2F61-3A8D-10CA-68DF282A262B}"/>
              </a:ext>
            </a:extLst>
          </p:cNvPr>
          <p:cNvSpPr txBox="1"/>
          <p:nvPr/>
        </p:nvSpPr>
        <p:spPr>
          <a:xfrm>
            <a:off x="2344490" y="3006664"/>
            <a:ext cx="900000" cy="82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Projekt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Einzel-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vertrag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F0B049A-B559-CC0A-227B-64FB90F839A1}"/>
              </a:ext>
            </a:extLst>
          </p:cNvPr>
          <p:cNvSpPr txBox="1"/>
          <p:nvPr/>
        </p:nvSpPr>
        <p:spPr>
          <a:xfrm>
            <a:off x="3302167" y="3015999"/>
            <a:ext cx="78899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Honorar-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Blatt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2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6A8F354E-8D5E-5DC2-777A-2AB4C74E25D8}"/>
              </a:ext>
            </a:extLst>
          </p:cNvPr>
          <p:cNvSpPr txBox="1"/>
          <p:nvPr/>
        </p:nvSpPr>
        <p:spPr>
          <a:xfrm>
            <a:off x="4144893" y="3014825"/>
            <a:ext cx="78899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Auflagen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LV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3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4D824B8-EEAB-D5E7-3E6A-8367943BBA5A}"/>
              </a:ext>
            </a:extLst>
          </p:cNvPr>
          <p:cNvSpPr txBox="1"/>
          <p:nvPr/>
        </p:nvSpPr>
        <p:spPr>
          <a:xfrm>
            <a:off x="6086805" y="3018346"/>
            <a:ext cx="900000" cy="82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Allg.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Vertrags-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bedigungen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5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719F818-73B6-1F9B-F484-E56D76B2FA2E}"/>
              </a:ext>
            </a:extLst>
          </p:cNvPr>
          <p:cNvSpPr txBox="1"/>
          <p:nvPr/>
        </p:nvSpPr>
        <p:spPr>
          <a:xfrm>
            <a:off x="7046781" y="3024835"/>
            <a:ext cx="900000" cy="82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zusätzl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Techn.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Vertragsbed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6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531FCCD-32E3-270D-C5B7-6ED1B1C09AB1}"/>
              </a:ext>
            </a:extLst>
          </p:cNvPr>
          <p:cNvSpPr txBox="1"/>
          <p:nvPr/>
        </p:nvSpPr>
        <p:spPr>
          <a:xfrm>
            <a:off x="8020553" y="3013501"/>
            <a:ext cx="100873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bes.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Vertragsbe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Tariftreue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7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B290AC25-4DFA-98DD-6F92-8ACFB4CBE816}"/>
              </a:ext>
            </a:extLst>
          </p:cNvPr>
          <p:cNvSpPr txBox="1"/>
          <p:nvPr/>
        </p:nvSpPr>
        <p:spPr>
          <a:xfrm>
            <a:off x="9103061" y="3021252"/>
            <a:ext cx="807785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Vertrags-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Erfüllung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8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A52BADA7-8C1F-0D92-E177-217D81645FDE}"/>
              </a:ext>
            </a:extLst>
          </p:cNvPr>
          <p:cNvSpPr txBox="1"/>
          <p:nvPr/>
        </p:nvSpPr>
        <p:spPr>
          <a:xfrm>
            <a:off x="9984618" y="3009331"/>
            <a:ext cx="934871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Anschluss-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Auftrag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9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466C95E7-993B-11EF-007B-0AE1BDDF8305}"/>
              </a:ext>
            </a:extLst>
          </p:cNvPr>
          <p:cNvSpPr txBox="1"/>
          <p:nvPr/>
        </p:nvSpPr>
        <p:spPr>
          <a:xfrm>
            <a:off x="5004297" y="3023337"/>
            <a:ext cx="100873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Ver-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pflichtungs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erklärung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4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8B7A10A5-4454-5DCB-BE6F-BE186D7E7C9D}"/>
              </a:ext>
            </a:extLst>
          </p:cNvPr>
          <p:cNvSpPr txBox="1"/>
          <p:nvPr/>
        </p:nvSpPr>
        <p:spPr>
          <a:xfrm>
            <a:off x="464172" y="490884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Ing.-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bau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A59564D-6292-674B-8758-E5C110D30592}"/>
              </a:ext>
            </a:extLst>
          </p:cNvPr>
          <p:cNvSpPr txBox="1"/>
          <p:nvPr/>
        </p:nvSpPr>
        <p:spPr>
          <a:xfrm>
            <a:off x="1506706" y="4913160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Trag-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werk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2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03406D56-C1D4-7BCE-97B0-345CD967FA56}"/>
              </a:ext>
            </a:extLst>
          </p:cNvPr>
          <p:cNvSpPr txBox="1"/>
          <p:nvPr/>
        </p:nvSpPr>
        <p:spPr>
          <a:xfrm>
            <a:off x="2529875" y="4913160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Frei-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anlagen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3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1C640EF-5919-E347-AF38-DFA099AAD5D9}"/>
              </a:ext>
            </a:extLst>
          </p:cNvPr>
          <p:cNvSpPr txBox="1"/>
          <p:nvPr/>
        </p:nvSpPr>
        <p:spPr>
          <a:xfrm>
            <a:off x="4575239" y="4911841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Handels-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register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5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A9497EDE-3539-770B-4C01-00D8A5EAC044}"/>
              </a:ext>
            </a:extLst>
          </p:cNvPr>
          <p:cNvSpPr txBox="1"/>
          <p:nvPr/>
        </p:nvSpPr>
        <p:spPr>
          <a:xfrm>
            <a:off x="5618415" y="4911841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Quali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Planung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6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3E4B570-2332-9762-7A66-3483370F22D6}"/>
              </a:ext>
            </a:extLst>
          </p:cNvPr>
          <p:cNvSpPr txBox="1"/>
          <p:nvPr/>
        </p:nvSpPr>
        <p:spPr>
          <a:xfrm>
            <a:off x="6658332" y="4915693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Quali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Baultg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7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47CFF246-F596-9C45-A011-657D96B6D207}"/>
              </a:ext>
            </a:extLst>
          </p:cNvPr>
          <p:cNvSpPr txBox="1"/>
          <p:nvPr/>
        </p:nvSpPr>
        <p:spPr>
          <a:xfrm>
            <a:off x="7697235" y="4915693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Haftpfl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8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1351236-D245-CBB9-D6A4-A58B62A2692A}"/>
              </a:ext>
            </a:extLst>
          </p:cNvPr>
          <p:cNvSpPr txBox="1"/>
          <p:nvPr/>
        </p:nvSpPr>
        <p:spPr>
          <a:xfrm>
            <a:off x="8741939" y="4911841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Ing-</a:t>
            </a:r>
          </a:p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kammer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9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B5232A22-C97B-E2FC-B655-C4CF93B69640}"/>
              </a:ext>
            </a:extLst>
          </p:cNvPr>
          <p:cNvSpPr txBox="1"/>
          <p:nvPr/>
        </p:nvSpPr>
        <p:spPr>
          <a:xfrm>
            <a:off x="3565828" y="490884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Tech.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Ausrüstung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4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D388F66C-7B20-556D-EB84-BEA1A71513BF}"/>
              </a:ext>
            </a:extLst>
          </p:cNvPr>
          <p:cNvSpPr txBox="1"/>
          <p:nvPr/>
        </p:nvSpPr>
        <p:spPr>
          <a:xfrm>
            <a:off x="9822234" y="4908844"/>
            <a:ext cx="90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PQ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10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3FEF4954-DA66-5867-E65D-C1A7E21853D3}"/>
              </a:ext>
            </a:extLst>
          </p:cNvPr>
          <p:cNvCxnSpPr>
            <a:stCxn id="6" idx="2"/>
            <a:endCxn id="7" idx="0"/>
          </p:cNvCxnSpPr>
          <p:nvPr/>
        </p:nvCxnSpPr>
        <p:spPr>
          <a:xfrm flipH="1">
            <a:off x="1186611" y="617687"/>
            <a:ext cx="5701240" cy="5918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1016E09-88E1-A15A-DDA2-EAD716525FD0}"/>
              </a:ext>
            </a:extLst>
          </p:cNvPr>
          <p:cNvCxnSpPr>
            <a:cxnSpLocks/>
            <a:stCxn id="6" idx="2"/>
            <a:endCxn id="8" idx="0"/>
          </p:cNvCxnSpPr>
          <p:nvPr/>
        </p:nvCxnSpPr>
        <p:spPr>
          <a:xfrm flipH="1">
            <a:off x="2372173" y="617687"/>
            <a:ext cx="4515678" cy="593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1FE3FDD2-7DEA-F517-2784-F52896D3C90E}"/>
              </a:ext>
            </a:extLst>
          </p:cNvPr>
          <p:cNvCxnSpPr>
            <a:stCxn id="6" idx="2"/>
            <a:endCxn id="9" idx="0"/>
          </p:cNvCxnSpPr>
          <p:nvPr/>
        </p:nvCxnSpPr>
        <p:spPr>
          <a:xfrm flipH="1">
            <a:off x="3422508" y="617687"/>
            <a:ext cx="3465343" cy="593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2986CDB6-51AE-B5C1-4ED8-5C6834725330}"/>
              </a:ext>
            </a:extLst>
          </p:cNvPr>
          <p:cNvCxnSpPr>
            <a:stCxn id="6" idx="2"/>
            <a:endCxn id="10" idx="0"/>
          </p:cNvCxnSpPr>
          <p:nvPr/>
        </p:nvCxnSpPr>
        <p:spPr>
          <a:xfrm flipH="1">
            <a:off x="4491352" y="617687"/>
            <a:ext cx="2396499" cy="593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E1E43B27-B55B-B768-78E0-9B5B2F39AB0F}"/>
              </a:ext>
            </a:extLst>
          </p:cNvPr>
          <p:cNvCxnSpPr>
            <a:cxnSpLocks/>
            <a:stCxn id="6" idx="2"/>
            <a:endCxn id="11" idx="0"/>
          </p:cNvCxnSpPr>
          <p:nvPr/>
        </p:nvCxnSpPr>
        <p:spPr>
          <a:xfrm flipH="1">
            <a:off x="5784521" y="617687"/>
            <a:ext cx="1103330" cy="601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E9F106B3-343F-BD1E-67E0-9F192D17691D}"/>
              </a:ext>
            </a:extLst>
          </p:cNvPr>
          <p:cNvCxnSpPr>
            <a:cxnSpLocks/>
            <a:stCxn id="6" idx="2"/>
            <a:endCxn id="12" idx="0"/>
          </p:cNvCxnSpPr>
          <p:nvPr/>
        </p:nvCxnSpPr>
        <p:spPr>
          <a:xfrm>
            <a:off x="6887851" y="617687"/>
            <a:ext cx="189839" cy="5820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6153DC41-FD74-8077-46D3-ACB69D97E775}"/>
              </a:ext>
            </a:extLst>
          </p:cNvPr>
          <p:cNvCxnSpPr>
            <a:cxnSpLocks/>
            <a:stCxn id="6" idx="2"/>
            <a:endCxn id="13" idx="0"/>
          </p:cNvCxnSpPr>
          <p:nvPr/>
        </p:nvCxnSpPr>
        <p:spPr>
          <a:xfrm>
            <a:off x="6887851" y="617687"/>
            <a:ext cx="1254582" cy="585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CD03799F-0229-DD63-F364-35016637568F}"/>
              </a:ext>
            </a:extLst>
          </p:cNvPr>
          <p:cNvCxnSpPr>
            <a:cxnSpLocks/>
            <a:stCxn id="6" idx="2"/>
            <a:endCxn id="14" idx="0"/>
          </p:cNvCxnSpPr>
          <p:nvPr/>
        </p:nvCxnSpPr>
        <p:spPr>
          <a:xfrm>
            <a:off x="6887851" y="617687"/>
            <a:ext cx="2293074" cy="5820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E3090673-3300-BFF5-58D7-B5EBE8A39293}"/>
              </a:ext>
            </a:extLst>
          </p:cNvPr>
          <p:cNvCxnSpPr>
            <a:cxnSpLocks/>
            <a:stCxn id="6" idx="2"/>
            <a:endCxn id="15" idx="0"/>
          </p:cNvCxnSpPr>
          <p:nvPr/>
        </p:nvCxnSpPr>
        <p:spPr>
          <a:xfrm>
            <a:off x="6887851" y="617687"/>
            <a:ext cx="3323535" cy="591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D59EEC9B-8B62-E070-079F-7EC4BF68ED69}"/>
              </a:ext>
            </a:extLst>
          </p:cNvPr>
          <p:cNvCxnSpPr>
            <a:cxnSpLocks/>
            <a:stCxn id="6" idx="2"/>
            <a:endCxn id="16" idx="0"/>
          </p:cNvCxnSpPr>
          <p:nvPr/>
        </p:nvCxnSpPr>
        <p:spPr>
          <a:xfrm>
            <a:off x="6887851" y="617687"/>
            <a:ext cx="4353996" cy="591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B63741B1-0931-E899-06AA-D974BE813DCF}"/>
              </a:ext>
            </a:extLst>
          </p:cNvPr>
          <p:cNvCxnSpPr>
            <a:cxnSpLocks/>
            <a:stCxn id="17" idx="2"/>
            <a:endCxn id="28" idx="0"/>
          </p:cNvCxnSpPr>
          <p:nvPr/>
        </p:nvCxnSpPr>
        <p:spPr>
          <a:xfrm flipH="1">
            <a:off x="914172" y="2575818"/>
            <a:ext cx="272439" cy="2333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2DCE6742-2748-A2E4-88F9-C54C438DBF9C}"/>
              </a:ext>
            </a:extLst>
          </p:cNvPr>
          <p:cNvCxnSpPr>
            <a:cxnSpLocks/>
            <a:stCxn id="18" idx="2"/>
            <a:endCxn id="20" idx="0"/>
          </p:cNvCxnSpPr>
          <p:nvPr/>
        </p:nvCxnSpPr>
        <p:spPr>
          <a:xfrm flipH="1">
            <a:off x="3696666" y="2206486"/>
            <a:ext cx="2093564" cy="80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C4CF6E0C-C959-8FC8-9823-7F44322E7B0B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 flipH="1">
            <a:off x="4539392" y="2206486"/>
            <a:ext cx="1250838" cy="808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5B546F57-23B8-B6D7-3D0A-C8842419CE76}"/>
              </a:ext>
            </a:extLst>
          </p:cNvPr>
          <p:cNvCxnSpPr>
            <a:cxnSpLocks/>
            <a:stCxn id="18" idx="2"/>
            <a:endCxn id="27" idx="0"/>
          </p:cNvCxnSpPr>
          <p:nvPr/>
        </p:nvCxnSpPr>
        <p:spPr>
          <a:xfrm flipH="1">
            <a:off x="5508665" y="2206486"/>
            <a:ext cx="281565" cy="816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63F9D24E-C709-7C8C-9FC7-E002A99B8118}"/>
              </a:ext>
            </a:extLst>
          </p:cNvPr>
          <p:cNvCxnSpPr>
            <a:cxnSpLocks/>
            <a:stCxn id="18" idx="2"/>
            <a:endCxn id="22" idx="0"/>
          </p:cNvCxnSpPr>
          <p:nvPr/>
        </p:nvCxnSpPr>
        <p:spPr>
          <a:xfrm>
            <a:off x="5790230" y="2206486"/>
            <a:ext cx="746575" cy="811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D997E93F-3826-45F3-A94E-3532DF87BD26}"/>
              </a:ext>
            </a:extLst>
          </p:cNvPr>
          <p:cNvCxnSpPr>
            <a:cxnSpLocks/>
            <a:stCxn id="18" idx="2"/>
            <a:endCxn id="23" idx="0"/>
          </p:cNvCxnSpPr>
          <p:nvPr/>
        </p:nvCxnSpPr>
        <p:spPr>
          <a:xfrm>
            <a:off x="5790230" y="2206486"/>
            <a:ext cx="1706551" cy="8183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001F71DC-F534-1AE9-B192-EF0D0C60FE7F}"/>
              </a:ext>
            </a:extLst>
          </p:cNvPr>
          <p:cNvCxnSpPr>
            <a:cxnSpLocks/>
            <a:stCxn id="18" idx="2"/>
            <a:endCxn id="24" idx="0"/>
          </p:cNvCxnSpPr>
          <p:nvPr/>
        </p:nvCxnSpPr>
        <p:spPr>
          <a:xfrm>
            <a:off x="5790230" y="2206486"/>
            <a:ext cx="2734691" cy="8070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1AEE8F5D-0251-D534-AD38-6C7FA12A48CA}"/>
              </a:ext>
            </a:extLst>
          </p:cNvPr>
          <p:cNvCxnSpPr>
            <a:cxnSpLocks/>
            <a:stCxn id="18" idx="2"/>
            <a:endCxn id="25" idx="0"/>
          </p:cNvCxnSpPr>
          <p:nvPr/>
        </p:nvCxnSpPr>
        <p:spPr>
          <a:xfrm>
            <a:off x="5790230" y="2206486"/>
            <a:ext cx="3716724" cy="8147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1D7FD181-5E6E-C50B-101F-0F8FB1E394F1}"/>
              </a:ext>
            </a:extLst>
          </p:cNvPr>
          <p:cNvCxnSpPr>
            <a:cxnSpLocks/>
            <a:stCxn id="26" idx="0"/>
            <a:endCxn id="18" idx="2"/>
          </p:cNvCxnSpPr>
          <p:nvPr/>
        </p:nvCxnSpPr>
        <p:spPr>
          <a:xfrm flipH="1" flipV="1">
            <a:off x="5790230" y="2206486"/>
            <a:ext cx="4661824" cy="8028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>
            <a:extLst>
              <a:ext uri="{FF2B5EF4-FFF2-40B4-BE49-F238E27FC236}">
                <a16:creationId xmlns:a16="http://schemas.microsoft.com/office/drawing/2014/main" id="{3C1DE5F1-75B7-EB2E-9411-464A9EFBA8BA}"/>
              </a:ext>
            </a:extLst>
          </p:cNvPr>
          <p:cNvCxnSpPr>
            <a:cxnSpLocks/>
            <a:stCxn id="17" idx="2"/>
            <a:endCxn id="29" idx="0"/>
          </p:cNvCxnSpPr>
          <p:nvPr/>
        </p:nvCxnSpPr>
        <p:spPr>
          <a:xfrm>
            <a:off x="1186611" y="2575818"/>
            <a:ext cx="770095" cy="23373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30952250-6A64-2F9E-112E-4528ADC2831C}"/>
              </a:ext>
            </a:extLst>
          </p:cNvPr>
          <p:cNvCxnSpPr>
            <a:cxnSpLocks/>
            <a:stCxn id="17" idx="2"/>
            <a:endCxn id="30" idx="0"/>
          </p:cNvCxnSpPr>
          <p:nvPr/>
        </p:nvCxnSpPr>
        <p:spPr>
          <a:xfrm>
            <a:off x="1186611" y="2575818"/>
            <a:ext cx="1793264" cy="23373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Gerader Verbinder 107">
            <a:extLst>
              <a:ext uri="{FF2B5EF4-FFF2-40B4-BE49-F238E27FC236}">
                <a16:creationId xmlns:a16="http://schemas.microsoft.com/office/drawing/2014/main" id="{308D2AD5-AC56-0970-CAB4-606C3D262299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1186611" y="2575818"/>
            <a:ext cx="1299156" cy="1491836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>
            <a:extLst>
              <a:ext uri="{FF2B5EF4-FFF2-40B4-BE49-F238E27FC236}">
                <a16:creationId xmlns:a16="http://schemas.microsoft.com/office/drawing/2014/main" id="{5A7A00E0-5347-34AA-A5E3-EEF7FC666284}"/>
              </a:ext>
            </a:extLst>
          </p:cNvPr>
          <p:cNvCxnSpPr>
            <a:cxnSpLocks/>
          </p:cNvCxnSpPr>
          <p:nvPr/>
        </p:nvCxnSpPr>
        <p:spPr>
          <a:xfrm>
            <a:off x="2485767" y="4067654"/>
            <a:ext cx="1578192" cy="833241"/>
          </a:xfrm>
          <a:prstGeom prst="line">
            <a:avLst/>
          </a:prstGeom>
          <a:ln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>
            <a:extLst>
              <a:ext uri="{FF2B5EF4-FFF2-40B4-BE49-F238E27FC236}">
                <a16:creationId xmlns:a16="http://schemas.microsoft.com/office/drawing/2014/main" id="{8FB8B991-20F2-BD88-BB38-B4CD17C8E7AB}"/>
              </a:ext>
            </a:extLst>
          </p:cNvPr>
          <p:cNvCxnSpPr>
            <a:cxnSpLocks/>
            <a:endCxn id="37" idx="0"/>
          </p:cNvCxnSpPr>
          <p:nvPr/>
        </p:nvCxnSpPr>
        <p:spPr>
          <a:xfrm>
            <a:off x="2485767" y="4042203"/>
            <a:ext cx="7786467" cy="866641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6E1A589E-7810-DA23-4751-41A9B732A5D9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2992417" y="2206486"/>
            <a:ext cx="2797813" cy="808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feld 85">
            <a:extLst>
              <a:ext uri="{FF2B5EF4-FFF2-40B4-BE49-F238E27FC236}">
                <a16:creationId xmlns:a16="http://schemas.microsoft.com/office/drawing/2014/main" id="{CC3854B5-D7B4-06E6-0720-2594B5F35B63}"/>
              </a:ext>
            </a:extLst>
          </p:cNvPr>
          <p:cNvSpPr txBox="1"/>
          <p:nvPr/>
        </p:nvSpPr>
        <p:spPr>
          <a:xfrm>
            <a:off x="11005390" y="3003667"/>
            <a:ext cx="78648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BIM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AIA</a:t>
            </a:r>
          </a:p>
          <a:p>
            <a:pPr algn="ctr"/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Anl. 10</a:t>
            </a:r>
          </a:p>
        </p:txBody>
      </p:sp>
      <p:cxnSp>
        <p:nvCxnSpPr>
          <p:cNvPr id="87" name="Gerader Verbinder 86">
            <a:extLst>
              <a:ext uri="{FF2B5EF4-FFF2-40B4-BE49-F238E27FC236}">
                <a16:creationId xmlns:a16="http://schemas.microsoft.com/office/drawing/2014/main" id="{D9C4D93F-EEF4-CF90-80C8-52F2FCDCC8EC}"/>
              </a:ext>
            </a:extLst>
          </p:cNvPr>
          <p:cNvCxnSpPr>
            <a:cxnSpLocks/>
            <a:stCxn id="86" idx="0"/>
            <a:endCxn id="18" idx="2"/>
          </p:cNvCxnSpPr>
          <p:nvPr/>
        </p:nvCxnSpPr>
        <p:spPr>
          <a:xfrm flipH="1" flipV="1">
            <a:off x="5790230" y="2206486"/>
            <a:ext cx="5608404" cy="7971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278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Breitbild</PresentationFormat>
  <Paragraphs>105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Kornmaier, Carsten</dc:creator>
  <cp:lastModifiedBy>Kornmaier, Carsten</cp:lastModifiedBy>
  <cp:revision>8</cp:revision>
  <dcterms:created xsi:type="dcterms:W3CDTF">2025-03-17T13:43:49Z</dcterms:created>
  <dcterms:modified xsi:type="dcterms:W3CDTF">2026-04-13T13:19:32Z</dcterms:modified>
</cp:coreProperties>
</file>